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F51"/>
    <a:srgbClr val="39A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65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84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5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2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1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12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88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85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2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8EFE-C28D-4D34-A184-4C139039C1F2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B4A80-BC7B-4C5D-8215-0FC468B134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10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34075" y="714375"/>
            <a:ext cx="5619749" cy="156210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ru-RU" dirty="0" smtClean="0">
                <a:solidFill>
                  <a:schemeClr val="bg1"/>
                </a:solidFill>
              </a:rPr>
              <a:t>Электронный дневник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86524" y="5686426"/>
            <a:ext cx="5705476" cy="1171574"/>
          </a:xfrm>
          <a:solidFill>
            <a:srgbClr val="2C4F51"/>
          </a:solidFill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Выполнил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 err="1" smtClean="0">
                <a:solidFill>
                  <a:schemeClr val="bg1"/>
                </a:solidFill>
              </a:rPr>
              <a:t>Шугаибов</a:t>
            </a:r>
            <a:r>
              <a:rPr lang="ru-RU" dirty="0" smtClean="0">
                <a:solidFill>
                  <a:schemeClr val="bg1"/>
                </a:solidFill>
              </a:rPr>
              <a:t> Вали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Руководитель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 err="1" smtClean="0">
                <a:solidFill>
                  <a:schemeClr val="bg1"/>
                </a:solidFill>
              </a:rPr>
              <a:t>Сулаев</a:t>
            </a:r>
            <a:r>
              <a:rPr lang="ru-RU" dirty="0" smtClean="0">
                <a:solidFill>
                  <a:schemeClr val="bg1"/>
                </a:solidFill>
              </a:rPr>
              <a:t> Расул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 smtClean="0"/>
              <a:t>*Автоматизирован процесс выставления оценок и их сохранение</a:t>
            </a:r>
            <a:endParaRPr lang="ru-RU" sz="3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6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500" dirty="0" smtClean="0"/>
              <a:t>*Учителя имеют возможность просмотра текущих оценок по предмету в виде таблицы и графика успеваемости</a:t>
            </a:r>
            <a:endParaRPr lang="ru-RU" sz="3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071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 smtClean="0"/>
              <a:t>*Каждый ученик имеет возможность просмотра своих оценок также в виде таблицы и графика</a:t>
            </a:r>
            <a:endParaRPr lang="ru-RU" sz="3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 smtClean="0"/>
              <a:t>*Классный руководитель организовывает рассадку учеников в классе </a:t>
            </a:r>
            <a:endParaRPr lang="ru-RU" sz="3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29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500" dirty="0" smtClean="0"/>
              <a:t>*Учителя могут участвовать в формировании расписания</a:t>
            </a:r>
            <a:r>
              <a:rPr lang="en-US" sz="3500" dirty="0" smtClean="0"/>
              <a:t>, </a:t>
            </a:r>
            <a:r>
              <a:rPr lang="ru-RU" sz="3500" dirty="0" smtClean="0"/>
              <a:t>уроков и создавать темы</a:t>
            </a:r>
            <a:r>
              <a:rPr lang="en-US" sz="3500" dirty="0" smtClean="0"/>
              <a:t>, </a:t>
            </a:r>
            <a:r>
              <a:rPr lang="ru-RU" sz="3500" dirty="0" smtClean="0"/>
              <a:t>домашние задания</a:t>
            </a:r>
            <a:endParaRPr lang="ru-RU" sz="3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88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 smtClean="0"/>
              <a:t>*По ссылке доступны к скачиванию учебные материалы</a:t>
            </a:r>
            <a:endParaRPr lang="ru-RU" sz="3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3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6850" y="412750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Дальнейшие планы развития проекта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66850" y="1738313"/>
            <a:ext cx="9429750" cy="37465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Проект получился </a:t>
            </a:r>
            <a:r>
              <a:rPr lang="ru-RU" dirty="0" smtClean="0">
                <a:solidFill>
                  <a:schemeClr val="bg1"/>
                </a:solidFill>
              </a:rPr>
              <a:t>уникальным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своей многофункциональностью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После </a:t>
            </a:r>
            <a:r>
              <a:rPr lang="ru-RU" dirty="0" smtClean="0">
                <a:solidFill>
                  <a:schemeClr val="bg1"/>
                </a:solidFill>
              </a:rPr>
              <a:t>тестирования проекта на уровне класса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проект можно будет расширить до уровня школьного портала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Формат </a:t>
            </a:r>
            <a:r>
              <a:rPr lang="ru-RU" dirty="0" smtClean="0">
                <a:solidFill>
                  <a:schemeClr val="bg1"/>
                </a:solidFill>
              </a:rPr>
              <a:t>реализации проекта был выбран максимально простым для удобства использования на компьютере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 мобильных устройствах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доступного для разных возрастных групп пользователей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960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6375" y="500062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Анализ проблемы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0960" y="1675793"/>
            <a:ext cx="9369203" cy="372314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современном мире сильно развиты интернет технологии. В нашей системе образования я вижу проблему в задержке перехода с использования бумажных носителей на электронный формат. Бумажные носители ограничивают оперативный доступ к информации широкому кругу лиц, замедляют процесс анализа, сортировки данных и прогнозирования событий.</a:t>
            </a:r>
          </a:p>
        </p:txBody>
      </p:sp>
    </p:spTree>
    <p:extLst>
      <p:ext uri="{BB962C8B-B14F-4D97-AF65-F5344CB8AC3E}">
        <p14:creationId xmlns:p14="http://schemas.microsoft.com/office/powerpoint/2010/main" val="25720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17374" y="52075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Идея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17374" y="1635236"/>
            <a:ext cx="9267825" cy="39751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 помощью интернета организовать оперативный доступ родителей, учеников, учителей к учебным материалам, данным об успеваемости учеников, сведениям о классной работе и домашних заданиях.</a:t>
            </a:r>
          </a:p>
        </p:txBody>
      </p:sp>
    </p:spTree>
    <p:extLst>
      <p:ext uri="{BB962C8B-B14F-4D97-AF65-F5344CB8AC3E}">
        <p14:creationId xmlns:p14="http://schemas.microsoft.com/office/powerpoint/2010/main" val="7274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76387" y="730250"/>
            <a:ext cx="9215438" cy="2641600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400" dirty="0" smtClean="0">
                <a:solidFill>
                  <a:schemeClr val="bg1"/>
                </a:solidFill>
              </a:rPr>
              <a:t>Постановка задачи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Создать </a:t>
            </a:r>
            <a:r>
              <a:rPr lang="ru-RU" dirty="0">
                <a:solidFill>
                  <a:schemeClr val="bg1"/>
                </a:solidFill>
              </a:rPr>
              <a:t>веб-приложение которое соединит в себе простоту мобильного приложения, информационную оперативность телеграмм бота и базу данных сайта. Это позволит учителям, родителям и ученикам совместно участвовать в учебном процессе. 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19175" y="5756275"/>
            <a:ext cx="10515600" cy="1325563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78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8775" y="307975"/>
            <a:ext cx="10515600" cy="1325563"/>
          </a:xfrm>
          <a:noFill/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Достижения проекта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14475" y="1633538"/>
            <a:ext cx="9286875" cy="3948112"/>
          </a:xfrm>
          <a:noFill/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учителя могут хранить оценки учеников, отмечать их посещаемость, формировать расписание занятий, темы уроков и домашних заданий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- ученики могут найти в едином разделе все учебники и справочники, иметь оперативный      доступ к текущим и итоговым оценкам, расписание уроков, получить комментарий учителей к уроку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- родители могут своевременно получить информацию об успеваемости и посещаемости своего ребенка, иметь связь с классным руководителем в режиме реального времени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классный руководитель сможет проанализировать успеваемость каждого ученика и класса в целом, спрогнозировать итоговые оценки, составить график успеваемости для обмена информацией с родителями и своевременного принятия мер.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91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flipH="1" flipV="1">
            <a:off x="2703195" y="5332998"/>
            <a:ext cx="5313504" cy="1411223"/>
          </a:xfrm>
        </p:spPr>
        <p:txBody>
          <a:bodyPr>
            <a:normAutofit/>
          </a:bodyPr>
          <a:lstStyle/>
          <a:p>
            <a:endParaRPr lang="ru-RU" sz="3500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4" y="820647"/>
            <a:ext cx="2381250" cy="1323975"/>
          </a:xfrm>
          <a:blipFill dpi="0" rotWithShape="1">
            <a:blip r:embed="rId4"/>
            <a:srcRect/>
            <a:stretch>
              <a:fillRect/>
            </a:stretch>
          </a:blip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65" y="820647"/>
            <a:ext cx="2561432" cy="13239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99" y="820647"/>
            <a:ext cx="1860726" cy="13285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2287" y="2964603"/>
            <a:ext cx="2110470" cy="2110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2916708"/>
            <a:ext cx="1885950" cy="21583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97" y="2916521"/>
            <a:ext cx="2159021" cy="21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 smtClean="0"/>
              <a:t>*Вход в дневник происходит с заранее зарегистрированных аккаунтов учителей и учеников</a:t>
            </a:r>
            <a:endParaRPr lang="ru-RU" sz="3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95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500" dirty="0" smtClean="0"/>
              <a:t>*Учителя и ученики имеют разный уровень доступа к ресурсам электронного дневника</a:t>
            </a:r>
            <a:endParaRPr lang="ru-RU" sz="3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1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>
            <a:noAutofit/>
          </a:bodyPr>
          <a:lstStyle/>
          <a:p>
            <a:r>
              <a:rPr lang="ru-RU" sz="3500" dirty="0" smtClean="0"/>
              <a:t>*Классный руководитель имеет возможность проводить опросы среди учителей и учеников для выявления недостатков процесса образования</a:t>
            </a:r>
            <a:endParaRPr lang="ru-RU" sz="3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44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385</Words>
  <Application>Microsoft Office PowerPoint</Application>
  <PresentationFormat>Широкоэкранный</PresentationFormat>
  <Paragraphs>27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“Электронный дневник”</vt:lpstr>
      <vt:lpstr>Анализ проблемы</vt:lpstr>
      <vt:lpstr>Идея</vt:lpstr>
      <vt:lpstr>Презентация PowerPoint</vt:lpstr>
      <vt:lpstr>Достижения проекта:</vt:lpstr>
      <vt:lpstr>Презентация PowerPoint</vt:lpstr>
      <vt:lpstr>*Вход в дневник происходит с заранее зарегистрированных аккаунтов учителей и учеников</vt:lpstr>
      <vt:lpstr>*Учителя и ученики имеют разный уровень доступа к ресурсам электронного дневника</vt:lpstr>
      <vt:lpstr>*Классный руководитель имеет возможность проводить опросы среди учителей и учеников для выявления недостатков процесса образования</vt:lpstr>
      <vt:lpstr>*Автоматизирован процесс выставления оценок и их сохранение</vt:lpstr>
      <vt:lpstr>*Учителя имеют возможность просмотра текущих оценок по предмету в виде таблицы и графика успеваемости</vt:lpstr>
      <vt:lpstr>*Каждый ученик имеет возможность просмотра своих оценок также в виде таблицы и графика</vt:lpstr>
      <vt:lpstr>*Классный руководитель организовывает рассадку учеников в классе </vt:lpstr>
      <vt:lpstr>*Учителя могут участвовать в формировании расписания, уроков и создавать темы, домашние задания</vt:lpstr>
      <vt:lpstr>*По ссылке доступны к скачиванию учебные материалы</vt:lpstr>
      <vt:lpstr>Дальнейшие планы развития проекта: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27</cp:revision>
  <dcterms:created xsi:type="dcterms:W3CDTF">2020-06-26T20:15:34Z</dcterms:created>
  <dcterms:modified xsi:type="dcterms:W3CDTF">2020-06-28T09:30:58Z</dcterms:modified>
</cp:coreProperties>
</file>